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685" r:id="rId2"/>
    <p:sldId id="700" r:id="rId3"/>
    <p:sldId id="702" r:id="rId4"/>
    <p:sldId id="701" r:id="rId5"/>
    <p:sldId id="703" r:id="rId6"/>
    <p:sldId id="704" r:id="rId7"/>
    <p:sldId id="705" r:id="rId8"/>
    <p:sldId id="706" r:id="rId9"/>
    <p:sldId id="707" r:id="rId10"/>
    <p:sldId id="708" r:id="rId11"/>
    <p:sldId id="709" r:id="rId12"/>
    <p:sldId id="710" r:id="rId13"/>
    <p:sldId id="712" r:id="rId14"/>
    <p:sldId id="716" r:id="rId15"/>
    <p:sldId id="715" r:id="rId16"/>
    <p:sldId id="711" r:id="rId17"/>
    <p:sldId id="713" r:id="rId18"/>
    <p:sldId id="714" r:id="rId19"/>
    <p:sldId id="717" r:id="rId20"/>
    <p:sldId id="6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02:54:50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21389,'928'0'0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02:55:01.3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24245,'1043'69'0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34B8B-B870-46EF-89F9-F06E2138FA3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A8AF2-A162-4FCE-A9E5-00603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8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BE8A-BB59-E34D-FFB1-08610B04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84440-FCDB-2D19-E665-BB9AA8076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A8D08-C646-A239-EECD-C7DAC21C8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6216-F49D-7861-2BD3-55B0D2639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0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2CC8-CDCC-DAA1-F4C9-AB4BACE93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136E0-2129-74B4-821B-9DF2610B4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A87B-A0EC-C023-9DB4-97A4EB699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MathWorks guide to install MATLAB: https://www.mathworks.com/help/install/ug/install-products-with-internet-connection.html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25558-7059-2B47-D4E6-4335D6293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69D7-AC58-CBD6-B457-ADBF5504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19FD4-E7F3-9709-789C-3B6B31A77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D5A06-84CE-7A8D-2386-EB3F178B1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MathWorks guide to install MATLAB: https://www.mathworks.com/help/install/ug/install-products-with-internet-connection.html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2E51B-AEEA-0F3B-8CED-14A7EB26A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5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441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42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567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672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5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52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01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2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28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98250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062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460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868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1853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18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4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9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035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7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33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116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76A8F-ECEB-D338-3D48-CD0AFF1D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09341F2-F129-74D0-18F7-D5C070F2D8B9}"/>
              </a:ext>
            </a:extLst>
          </p:cNvPr>
          <p:cNvSpPr/>
          <p:nvPr/>
        </p:nvSpPr>
        <p:spPr>
          <a:xfrm>
            <a:off x="1623185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90C09-D1E2-8B25-E43A-F798E3A9D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960" y="1124879"/>
            <a:ext cx="5214832" cy="2483605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Arial"/>
                <a:cs typeface="Arial"/>
              </a:rPr>
              <a:t>Installation Guide to Communications Toolbox R2025a</a:t>
            </a:r>
            <a:endParaRPr lang="en-CA" sz="3733" b="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A529A-6ABA-7DB0-3CCA-F80E4F0586F0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67">
              <a:solidFill>
                <a:schemeClr val="tx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ts val="1867"/>
              </a:lnSpc>
            </a:pPr>
            <a:r>
              <a:rPr lang="en-US" sz="1267">
                <a:solidFill>
                  <a:schemeClr val="tx1">
                    <a:lumMod val="75000"/>
                  </a:schemeClr>
                </a:solidFill>
                <a:cs typeface="Arial" charset="0"/>
              </a:rPr>
              <a:t>                     </a:t>
            </a:r>
            <a:endParaRPr lang="en-US" sz="1267" i="1">
              <a:solidFill>
                <a:schemeClr val="tx1">
                  <a:lumMod val="75000"/>
                </a:schemeClr>
              </a:solidFill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E7AED1-C37A-E4E0-86EE-0D43E2B97642}"/>
              </a:ext>
            </a:extLst>
          </p:cNvPr>
          <p:cNvCxnSpPr>
            <a:cxnSpLocks/>
          </p:cNvCxnSpPr>
          <p:nvPr/>
        </p:nvCxnSpPr>
        <p:spPr>
          <a:xfrm>
            <a:off x="1842004" y="3341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BF1BA8-384B-1B64-71A0-450CF8A7C33B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D6A0B-4D3F-6BD0-ADB7-AF4E315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195422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DA8D-A7ED-2D01-A020-053A1365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A888DD-B446-0559-9BEE-347FB3C31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9. Press </a:t>
            </a:r>
            <a:r>
              <a:rPr lang="en-US" i="1" dirty="0"/>
              <a:t>I Accept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10C1A-9539-EE06-C4AA-E69B522865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8A50F-C0E9-C86F-1D97-F46A9773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CFD30-F1AD-29B6-95CC-4BCE3CCB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61" y="1118723"/>
            <a:ext cx="4993943" cy="48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FB438-DE65-5AFA-417A-2FABC71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10D460-032E-2D72-0FE2-9D256808D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10. Press </a:t>
            </a:r>
            <a:r>
              <a:rPr lang="en-US" i="1" dirty="0"/>
              <a:t>Install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C1AAB1-6652-53AD-F774-754C26B8A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A8058-C806-D44E-8646-F52C7899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D3BAF-4BE1-15C6-985B-81FDB52B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26" y="1260828"/>
            <a:ext cx="4916777" cy="47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1ACD-A036-0273-3D17-4686C35E6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9F6B0-B3C5-95EC-6DC9-5206EDB30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11. Press </a:t>
            </a:r>
            <a:r>
              <a:rPr lang="en-US" i="1" dirty="0"/>
              <a:t>Install</a:t>
            </a:r>
            <a:r>
              <a:rPr lang="en-US" dirty="0"/>
              <a:t>. The MATLAB desktop application will shut down on its own.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05F62-8A80-1DA3-BFA1-B394A0C76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3573A-FB47-5CD4-63DF-5EE137D2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205AF-21CD-C567-F128-5931207C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26" y="1260828"/>
            <a:ext cx="4916777" cy="47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8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188A1-F778-A6D9-0739-E5E2D2589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22495-ECA9-0E28-D6D7-D9545F372C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C346D0-BF5B-E6A6-915A-E9C23CB8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86484-E609-A8D8-6120-0753BF2D2C58}"/>
              </a:ext>
            </a:extLst>
          </p:cNvPr>
          <p:cNvSpPr txBox="1"/>
          <p:nvPr/>
        </p:nvSpPr>
        <p:spPr>
          <a:xfrm>
            <a:off x="267858" y="643113"/>
            <a:ext cx="115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4C555C"/>
                </a:solidFill>
                <a:latin typeface="Arial" panose="020B0604020202020204"/>
              </a:rPr>
              <a:t>12. In the pop-up window of “Do you want to allow this app to make changes to your device?”, press </a:t>
            </a:r>
            <a:r>
              <a:rPr lang="en-US" sz="2400" i="1" dirty="0">
                <a:solidFill>
                  <a:srgbClr val="4C555C"/>
                </a:solidFill>
                <a:latin typeface="Arial" panose="020B0604020202020204"/>
              </a:rPr>
              <a:t>Yes</a:t>
            </a:r>
            <a:r>
              <a:rPr lang="en-US" sz="2400" dirty="0">
                <a:solidFill>
                  <a:srgbClr val="4C555C"/>
                </a:solidFill>
                <a:latin typeface="Arial" panose="020B0604020202020204"/>
              </a:rPr>
              <a:t>. Installation will start.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BD951-B846-FBD7-402F-EACFA54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295" y="1874219"/>
            <a:ext cx="4703411" cy="39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6345-ECDD-B269-A6D9-2ED9051A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A21AF-1D17-9E41-AE76-15A6CE169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13. Seeing this page means the installation has successfully started and is in progress.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86AFF-13B7-B967-ED46-23C1F12C8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01BBB-F916-9FD9-1730-74AEAA6F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8AF53C-6544-0450-BA43-2993BEF7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93" y="1335907"/>
            <a:ext cx="5029111" cy="463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4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A4C21-BCF6-913A-D75B-8B126A7A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139F-7362-7CBF-590F-A559D08F94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5A4ED8-BB6A-ED1B-EBB4-E98E7FAB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21C14-2EE6-BA28-4509-D47723FE7C08}"/>
              </a:ext>
            </a:extLst>
          </p:cNvPr>
          <p:cNvSpPr txBox="1"/>
          <p:nvPr/>
        </p:nvSpPr>
        <p:spPr>
          <a:xfrm>
            <a:off x="267858" y="643113"/>
            <a:ext cx="1152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4C555C"/>
                </a:solidFill>
                <a:latin typeface="Arial" panose="020B0604020202020204"/>
              </a:rPr>
              <a:t>14. This is a common issue. Close all MATLAB sessions. Only keep the add-on explorer window open. Then, press </a:t>
            </a:r>
            <a:r>
              <a:rPr lang="en-US" sz="2400" i="1" dirty="0">
                <a:solidFill>
                  <a:srgbClr val="4C555C"/>
                </a:solidFill>
                <a:latin typeface="Arial" panose="020B0604020202020204"/>
              </a:rPr>
              <a:t>Continue</a:t>
            </a:r>
            <a:r>
              <a:rPr lang="en-US" sz="2400" dirty="0">
                <a:solidFill>
                  <a:srgbClr val="4C555C"/>
                </a:solidFill>
                <a:latin typeface="Arial" panose="020B0604020202020204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AF524-1B2A-FD48-1EC4-2936B50FF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8"/>
          <a:stretch>
            <a:fillRect/>
          </a:stretch>
        </p:blipFill>
        <p:spPr bwMode="auto">
          <a:xfrm>
            <a:off x="3690889" y="1685488"/>
            <a:ext cx="4501135" cy="39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0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AE3C3-6889-3618-B620-6BEB5548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F9F7C8-FAB5-B02B-6724-0A3E019CF0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15. If the error persists, go to Task Manager and force stop any MATLAB session.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82698-D1E7-CDEE-1563-3DE0D87BE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A290B-BAB3-023E-99F2-2011ED31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CB4DC9-2299-EA14-3080-BD7B3A94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39" y="1293580"/>
            <a:ext cx="4777780" cy="45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2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6302-3060-2A8B-2F3A-9309C51F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A59B1-E34D-05D2-A0B3-8C9AD74DE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16. Right-click on MATLAB and then press End Task. If the issue is not resolved, restart the computer or restart the installation.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BB5E7-8EEA-9352-F98E-DD3FAD9E2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900F4-8773-833E-E0B5-1FBBA2A3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CD00E-4A42-E816-1634-B3DBBF39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06" y="1370449"/>
            <a:ext cx="7280116" cy="44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04128A-88D7-08D2-D5B4-72745F18DD47}"/>
                  </a:ext>
                </a:extLst>
              </p14:cNvPr>
              <p14:cNvContentPartPr/>
              <p14:nvPr/>
            </p14:nvContentPartPr>
            <p14:xfrm>
              <a:off x="4409161" y="3214784"/>
              <a:ext cx="334560" cy="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04128A-88D7-08D2-D5B4-72745F18DD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039" y="3198464"/>
                <a:ext cx="346804" cy="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02672F-F7FB-AF98-7910-6DF1EAE3EED0}"/>
                  </a:ext>
                </a:extLst>
              </p14:cNvPr>
              <p14:cNvContentPartPr/>
              <p14:nvPr/>
            </p14:nvContentPartPr>
            <p14:xfrm>
              <a:off x="5052361" y="3465344"/>
              <a:ext cx="375840" cy="2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02672F-F7FB-AF98-7910-6DF1EAE3E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6241" y="3459166"/>
                <a:ext cx="388080" cy="377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59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D2F4C-5C71-BCC6-18AB-E26F8D86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DB418F-1233-653F-1F3B-711793D1F5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17. After the installation is complete, MATLAB desktop will auto restart. You may close the Installer winder now by pressing </a:t>
            </a:r>
            <a:r>
              <a:rPr lang="en-US" i="1" dirty="0"/>
              <a:t>Close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D5423-2351-E555-0C05-84428B657C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D65CC2-AAF0-0B43-9E7F-B269262F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7065C-753F-6FA5-C4BA-2C7899FD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98" y="1412203"/>
            <a:ext cx="6006004" cy="46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A814-AA10-E9DF-D5D9-A093DD2F8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7E270D-822B-2563-7FE6-9F3376CEE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18. Finally, verify if Communications Toolbox is installed by using the </a:t>
            </a:r>
            <a:r>
              <a:rPr lang="en-US" i="1" dirty="0" err="1"/>
              <a:t>ver</a:t>
            </a:r>
            <a:r>
              <a:rPr lang="en-US" dirty="0"/>
              <a:t> command.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A4D12-6B92-BE77-CC1F-43B6B8A32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04EC3C-649C-4201-5CB3-1A9AC7BD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6CE3F-257A-7C27-35DE-BBEC6AA9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" y="1828602"/>
            <a:ext cx="10955664" cy="32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6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8A779-92DA-AC02-2D94-876F6954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0F810-D561-BB45-3A60-79BB845C7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11F6A8-B16A-D8A8-F201-46EF81C9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DB452B-70C2-DABF-0420-AAEACD77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3" y="1412203"/>
            <a:ext cx="11707283" cy="4536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E93899-6D77-5253-4B48-AA9A62AD3CD3}"/>
              </a:ext>
            </a:extLst>
          </p:cNvPr>
          <p:cNvSpPr txBox="1"/>
          <p:nvPr/>
        </p:nvSpPr>
        <p:spPr>
          <a:xfrm>
            <a:off x="267857" y="643113"/>
            <a:ext cx="1170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srgbClr val="4C555C"/>
                </a:solidFill>
                <a:latin typeface="Arial" panose="020B0604020202020204"/>
              </a:rPr>
              <a:t>1. First, check if the Communications Toolbox is installed by typing </a:t>
            </a:r>
            <a:r>
              <a:rPr lang="en-US" sz="2000" i="1" dirty="0" err="1">
                <a:solidFill>
                  <a:srgbClr val="4C555C"/>
                </a:solidFill>
                <a:latin typeface="Arial" panose="020B0604020202020204"/>
              </a:rPr>
              <a:t>ver</a:t>
            </a:r>
            <a:r>
              <a:rPr lang="en-US" sz="2000" dirty="0">
                <a:solidFill>
                  <a:srgbClr val="4C555C"/>
                </a:solidFill>
                <a:latin typeface="Arial" panose="020B0604020202020204"/>
              </a:rPr>
              <a:t> in the Command Window and pressing Enter. If it’s not listed, follow the steps on the next page to install it.</a:t>
            </a:r>
          </a:p>
        </p:txBody>
      </p:sp>
    </p:spTree>
    <p:extLst>
      <p:ext uri="{BB962C8B-B14F-4D97-AF65-F5344CB8AC3E}">
        <p14:creationId xmlns:p14="http://schemas.microsoft.com/office/powerpoint/2010/main" val="268742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CB33EA-91D6-F140-A440-0A130B2A34DE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599D-91AA-00CB-2DF8-9370A938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92EFD3-C8CA-41E3-1D4A-E653ED4C3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2. Go to the Home tab.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D4F6B-0980-7BA3-F5F5-54953A7D4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50DE48-BC5D-6BDE-16E2-EBB335C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85DAB-7452-2A65-9059-83A47A27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787"/>
            <a:ext cx="12192000" cy="10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5259-43C8-2EA0-39E4-505DBDE6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3E64A1-095F-6EF2-A212-F8B11E3576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3. Click Add-Ons.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7599C-A436-9ACF-5530-5BEB5CD8A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99787-5878-5005-7E09-FC85F233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BD59-736B-2AD2-0367-F01B5725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809"/>
            <a:ext cx="12192000" cy="1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3527-8626-5C49-B175-697081A86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75B81-8F24-E0F2-2636-D9DE0BCE31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4. Add-on Explorer pop-up window should appear.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16966-2561-E093-B38F-18BF2D5F7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7E7F77-C2CF-DF82-4DD3-43E8E6CF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9C9A1-1AEF-D156-D3A3-03BADA86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91" y="1154140"/>
            <a:ext cx="7976639" cy="47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426A9-D335-C3AA-4E59-7E49D491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6B3040-3F22-4FBC-E51F-0CD248DBE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 Search for “Communications Toolbox” and click on the first search result.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1AE1E-9F80-2A0B-4CCC-35FBEB13B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382825-6286-FA40-5251-DD03CEFC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33C60-1B98-6EC1-CF9E-75728AF5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38" y="1087660"/>
            <a:ext cx="8165725" cy="48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5E6F8-98F3-1F96-72D3-E41FF0FB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82A1A-BF11-0A7C-41B3-40A721AF59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6. Press </a:t>
            </a:r>
            <a:r>
              <a:rPr lang="en-US" i="1" dirty="0"/>
              <a:t>Install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18CA4-91F5-34FF-6728-66456FDC44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269266-C946-CA35-33B4-F842A904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B6F52-D1D1-69A8-473C-B284BE53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81" y="1120205"/>
            <a:ext cx="7988620" cy="4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8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96D4-D2EA-9FBA-784C-CFFF4D06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A8637-34BE-0915-8652-564AA3BF4B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7. Wait a few seconds.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97AB5-C7F3-5490-B746-4F8FBBF60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0D8D00-909D-A2D9-C289-6461605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743FF-2C7F-67C8-8B94-05406260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22" y="1412204"/>
            <a:ext cx="4223965" cy="40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0180-0AC3-AFDE-8A1A-21D5C596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5C4887-E417-70CF-9E14-CCD212D64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8. Press </a:t>
            </a:r>
            <a:r>
              <a:rPr lang="en-US" i="1" dirty="0"/>
              <a:t>Next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A58B0-DFCC-A13A-5141-08696C7557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4934E5-EA00-A736-3234-E5D204FF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Communications Toolbox in MATLAB R2025a</a:t>
            </a:r>
            <a:endParaRPr lang="en-US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9FFFA-C3EB-CB91-3D25-F936B7BE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36" y="1412203"/>
            <a:ext cx="4769232" cy="46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6259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511</Words>
  <Application>Microsoft Office PowerPoint</Application>
  <PresentationFormat>Widescreen</PresentationFormat>
  <Paragraphs>66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Aptos</vt:lpstr>
      <vt:lpstr>Arial</vt:lpstr>
      <vt:lpstr>Courier New</vt:lpstr>
      <vt:lpstr>McMaster Brighter World Theme</vt:lpstr>
      <vt:lpstr>Installation Guide to Communications Toolbox R2025a 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Installation Guide to Communications Toolbox in MATLAB R2025a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2</cp:revision>
  <dcterms:created xsi:type="dcterms:W3CDTF">2025-07-23T03:39:04Z</dcterms:created>
  <dcterms:modified xsi:type="dcterms:W3CDTF">2025-08-30T16:57:17Z</dcterms:modified>
</cp:coreProperties>
</file>